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5143500" type="screen16x9"/>
  <p:notesSz cx="6858000" cy="9144000"/>
  <p:embeddedFontLst>
    <p:embeddedFont>
      <p:font typeface="Roboto" panose="0200000000000000000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7" name="Google Shape;7;p1" descr="A close up of a sign&#10;&#10;Description automatically generated"/>
          <p:cNvPicPr preferRelativeResize="0"/>
          <p:nvPr/>
        </p:nvPicPr>
        <p:blipFill rotWithShape="1">
          <a:blip r:embed="rId12"/>
          <a:srcRect/>
          <a:stretch>
            <a:fill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rPr>
              <a:t>Next Gen Employability Program</a:t>
            </a:r>
            <a:endPar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63" name="Google Shape;63;p13" descr="A white circle in the sky&#10;&#10;Description automatically generated"/>
          <p:cNvPicPr preferRelativeResize="0"/>
          <p:nvPr/>
        </p:nvPicPr>
        <p:blipFill rotWithShape="1">
          <a:blip r:embed="rId1">
            <a:alphaModFix amt="5000"/>
          </a:blip>
          <a:srcRect t="5928" r="745" b="10205"/>
          <a:stretch>
            <a:fillRect/>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panose="020B0604020202020204"/>
                <a:ea typeface="Arial" panose="020B0604020202020204"/>
                <a:cs typeface="Arial" panose="020B0604020202020204"/>
                <a:sym typeface="Arial" panose="020B0604020202020204"/>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panose="020B0604020202020204"/>
                <a:ea typeface="Arial" panose="020B0604020202020204"/>
                <a:cs typeface="Arial" panose="020B0604020202020204"/>
                <a:sym typeface="Arial" panose="020B0604020202020204"/>
              </a:rPr>
              <a:t>Creating a future-ready workforce</a:t>
            </a:r>
            <a:endParaRPr lang="en-US" sz="2000" b="0" i="0" u="none" strike="noStrike" cap="none">
              <a:solidFill>
                <a:srgbClr val="161D23"/>
              </a:solidFill>
              <a:latin typeface="Arial" panose="020B0604020202020204"/>
              <a:ea typeface="Arial" panose="020B0604020202020204"/>
              <a:cs typeface="Arial" panose="020B0604020202020204"/>
              <a:sym typeface="Arial" panose="020B0604020202020204"/>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0" name="Google Shape;70;p13"/>
          <p:cNvSpPr txBox="1"/>
          <p:nvPr/>
        </p:nvSpPr>
        <p:spPr>
          <a:xfrm>
            <a:off x="1095095" y="3956068"/>
            <a:ext cx="2095554" cy="454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Student Name : </a:t>
            </a:r>
            <a:r>
              <a:rPr lang="en-IN" alt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T.Ashika</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Student ID : </a:t>
            </a:r>
            <a:r>
              <a:rPr lang="en-US" sz="1100">
                <a:solidFill>
                  <a:schemeClr val="dk1"/>
                </a:solidFill>
              </a:rPr>
              <a:t>au9602211040</a:t>
            </a:r>
            <a:r>
              <a:rPr lang="en-IN" altLang="en-US" sz="1100">
                <a:solidFill>
                  <a:schemeClr val="dk1"/>
                </a:solidFill>
              </a:rPr>
              <a:t>30</a:t>
            </a:r>
            <a:endParaRPr lang="en-IN" altLang="en-US" sz="1100">
              <a:solidFill>
                <a:schemeClr val="dk1"/>
              </a:solidFill>
            </a:endParaRPr>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75" name="Google Shape;75;p13"/>
          <p:cNvPicPr preferRelativeResize="0"/>
          <p:nvPr/>
        </p:nvPicPr>
        <p:blipFill rotWithShape="1">
          <a:blip r:embed="rId2"/>
          <a:srcRect/>
          <a:stretch>
            <a:fill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3"/>
          <a:srcRect/>
          <a:stretch>
            <a:fill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4"/>
          <a:srcRect/>
          <a:stretch>
            <a:fill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Modelling &amp; Results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lang="en-US"/>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200"/>
              <a:buNone/>
            </a:pPr>
            <a:endParaRPr dirty="0"/>
          </a:p>
        </p:txBody>
      </p:sp>
      <p:pic>
        <p:nvPicPr>
          <p:cNvPr id="3" name="Picture 2"/>
          <p:cNvPicPr>
            <a:picLocks noChangeAspect="1"/>
          </p:cNvPicPr>
          <p:nvPr/>
        </p:nvPicPr>
        <p:blipFill>
          <a:blip r:embed="rId1"/>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lang="en-US" b="1"/>
          </a:p>
        </p:txBody>
      </p:sp>
      <p:pic>
        <p:nvPicPr>
          <p:cNvPr id="3" name="Picture 2"/>
          <p:cNvPicPr>
            <a:picLocks noChangeAspect="1"/>
          </p:cNvPicPr>
          <p:nvPr/>
        </p:nvPicPr>
        <p:blipFill>
          <a:blip r:embed="rId1"/>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lang="en-US" b="1"/>
          </a:p>
        </p:txBody>
      </p:sp>
      <p:pic>
        <p:nvPicPr>
          <p:cNvPr id="3" name="Picture 2"/>
          <p:cNvPicPr>
            <a:picLocks noChangeAspect="1"/>
          </p:cNvPicPr>
          <p:nvPr/>
        </p:nvPicPr>
        <p:blipFill>
          <a:blip r:embed="rId1"/>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p:cNvPicPr>
            <a:picLocks noChangeAspect="1"/>
          </p:cNvPicPr>
          <p:nvPr/>
        </p:nvPicPr>
        <p:blipFill>
          <a:blip r:embed="rId1"/>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lang="en-US" b="1"/>
          </a:p>
        </p:txBody>
      </p:sp>
      <p:pic>
        <p:nvPicPr>
          <p:cNvPr id="3" name="Picture 2"/>
          <p:cNvPicPr>
            <a:picLocks noChangeAspect="1"/>
          </p:cNvPicPr>
          <p:nvPr/>
        </p:nvPicPr>
        <p:blipFill>
          <a:blip r:embed="rId1"/>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panose="020B0604020202020204"/>
                <a:ea typeface="Arial" panose="020B0604020202020204"/>
                <a:cs typeface="Arial" panose="020B0604020202020204"/>
                <a:sym typeface="Arial" panose="020B0604020202020204"/>
              </a:rPr>
              <a:t>Future Enhancements</a:t>
            </a:r>
            <a:r>
              <a:rPr lang="en-US" sz="1600" b="1" dirty="0">
                <a:solidFill>
                  <a:srgbClr val="374151"/>
                </a:solidFill>
                <a:latin typeface="Arial" panose="020B0604020202020204"/>
                <a:ea typeface="Arial" panose="020B0604020202020204"/>
                <a:cs typeface="Arial" panose="020B0604020202020204"/>
                <a:sym typeface="Arial" panose="020B0604020202020204"/>
              </a:rPr>
              <a:t>:</a:t>
            </a:r>
            <a:br>
              <a:rPr lang="en-US" sz="1600" b="1" dirty="0">
                <a:solidFill>
                  <a:srgbClr val="374151"/>
                </a:solidFill>
              </a:rPr>
            </a:br>
            <a:br>
              <a:rPr lang="en-US" b="0" i="0" dirty="0">
                <a:solidFill>
                  <a:srgbClr val="374151"/>
                </a:solidFill>
                <a:latin typeface="Arial" panose="020B0604020202020204"/>
                <a:ea typeface="Arial" panose="020B0604020202020204"/>
                <a:cs typeface="Arial" panose="020B0604020202020204"/>
                <a:sym typeface="Arial" panose="020B0604020202020204"/>
              </a:rPr>
            </a:br>
            <a:endParaRPr dirty="0"/>
          </a:p>
        </p:txBody>
      </p:sp>
      <p:sp>
        <p:nvSpPr>
          <p:cNvPr id="9" name="TextBox 8"/>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endParaRPr lang="en-US" b="0" i="0" dirty="0">
              <a:solidFill>
                <a:srgbClr val="0D0D0D"/>
              </a:solidFill>
              <a:effectLst/>
              <a:highlight>
                <a:srgbClr val="FFFFFF"/>
              </a:highlight>
              <a:latin typeface="Söhne"/>
            </a:endParaRP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Conclusion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lang="en-US" sz="3000" b="1">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1"/>
          <a:srcRect/>
          <a:stretch>
            <a:fill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7000"/>
              </a:lnSpc>
              <a:spcBef>
                <a:spcPts val="0"/>
              </a:spcBef>
              <a:spcAft>
                <a:spcPts val="0"/>
              </a:spcAft>
              <a:buNone/>
            </a:pPr>
            <a:r>
              <a:rPr lang="en-US" sz="2000" b="1" i="0" u="none" strike="noStrike" cap="none">
                <a:solidFill>
                  <a:srgbClr val="213164"/>
                </a:solidFill>
                <a:latin typeface="Arial" panose="020B0604020202020204"/>
                <a:ea typeface="Arial" panose="020B0604020202020204"/>
                <a:cs typeface="Arial" panose="020B0604020202020204"/>
                <a:sym typeface="Arial" panose="020B0604020202020204"/>
              </a:rPr>
              <a:t>CAPSTONE PROJECT SHOWCASE</a:t>
            </a:r>
            <a:endParaRPr lang="en-US" sz="2000" b="1" i="0" u="none" strike="noStrike" cap="none">
              <a:solidFill>
                <a:srgbClr val="213164"/>
              </a:solidFill>
              <a:latin typeface="Arial" panose="020B0604020202020204"/>
              <a:ea typeface="Arial" panose="020B0604020202020204"/>
              <a:cs typeface="Arial" panose="020B0604020202020204"/>
              <a:sym typeface="Arial" panose="020B0604020202020204"/>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1" i="0" u="none" strike="noStrike" cap="none">
                <a:solidFill>
                  <a:schemeClr val="dk1"/>
                </a:solidFill>
                <a:latin typeface="Arial" panose="020B0604020202020204"/>
                <a:ea typeface="Arial" panose="020B0604020202020204"/>
                <a:cs typeface="Arial" panose="020B0604020202020204"/>
                <a:sym typeface="Arial" panose="020B0604020202020204"/>
              </a:rPr>
              <a:t>Car Rentals Application with Django Framework </a:t>
            </a:r>
            <a:endParaRPr sz="16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Project Title</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Abstract | Problem Statement | Project Overview | Proposed Solution | Technology Used | Modelling &amp; Results | Conclusion </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Abstract</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panose="020B0604020202020204"/>
              <a:buNone/>
            </a:pPr>
            <a:r>
              <a:rPr lang="en-US"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panose="020B0604020202020204"/>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Problem Statement</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Project Overview</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Here is the overview for the project:</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lnSpc>
                <a:spcPct val="115000"/>
              </a:lnSpc>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lnSpc>
                <a:spcPct val="115000"/>
              </a:lnSpc>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200" dirty="0">
              <a:solidFill>
                <a:srgbClr val="0D0D0D"/>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Proposed Solution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rPr>
              <a:t>.</a:t>
            </a:r>
            <a:endParaRPr lang="en-US"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2" name="TextBox 1"/>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1" indent="-196850" algn="l" rtl="0">
              <a:lnSpc>
                <a:spcPct val="150000"/>
              </a:lnSpc>
              <a:spcBef>
                <a:spcPts val="0"/>
              </a:spcBef>
              <a:spcAft>
                <a:spcPts val="0"/>
              </a:spcAft>
              <a:buClr>
                <a:srgbClr val="000000"/>
              </a:buClr>
              <a:buSzPts val="1400"/>
              <a:buFont typeface="Arial" panose="020B0604020202020204"/>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1" indent="-196850" algn="l" rtl="0">
              <a:lnSpc>
                <a:spcPct val="150000"/>
              </a:lnSpc>
              <a:spcBef>
                <a:spcPts val="0"/>
              </a:spcBef>
              <a:spcAft>
                <a:spcPts val="0"/>
              </a:spcAft>
              <a:buClr>
                <a:srgbClr val="000000"/>
              </a:buClr>
              <a:buSzPts val="1400"/>
              <a:buFont typeface="Arial" panose="020B0604020202020204"/>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Technology Used</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p>
        </p:txBody>
      </p:sp>
      <p:pic>
        <p:nvPicPr>
          <p:cNvPr id="141" name="Google Shape;141;p21"/>
          <p:cNvPicPr preferRelativeResize="0"/>
          <p:nvPr/>
        </p:nvPicPr>
        <p:blipFill rotWithShape="1">
          <a:blip r:embed="rId1"/>
          <a:srcRect/>
          <a:stretch>
            <a:fill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2"/>
          <a:srcRect/>
          <a:stretch>
            <a:fill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Front-end</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Back-end</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7949</Words>
  <Application>WPS Presentation</Application>
  <PresentationFormat>On-screen Show (16:9)</PresentationFormat>
  <Paragraphs>141</Paragraphs>
  <Slides>18</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SimSun</vt:lpstr>
      <vt:lpstr>Wingdings</vt:lpstr>
      <vt:lpstr>Arial</vt:lpstr>
      <vt:lpstr>Times New Roman</vt:lpstr>
      <vt:lpstr>Times New Roman</vt:lpstr>
      <vt:lpstr>Roboto</vt:lpstr>
      <vt:lpstr>Söhne</vt:lpstr>
      <vt:lpstr>Segoe Print</vt:lpstr>
      <vt:lpstr>Microsoft YaHei</vt:lpstr>
      <vt:lpstr>Arial Unicode MS</vt:lpstr>
      <vt:lpstr>Simple Light</vt:lpstr>
      <vt:lpstr>PowerPoint 演示文稿</vt:lpstr>
      <vt:lpstr>PowerPoint 演示文稿</vt:lpstr>
      <vt:lpstr>Abstract</vt:lpstr>
      <vt:lpstr>Problem Statement</vt:lpstr>
      <vt:lpstr>Project Overview</vt:lpstr>
      <vt:lpstr>Proposed Solution</vt:lpstr>
      <vt:lpstr>PowerPoint 演示文稿</vt:lpstr>
      <vt:lpstr>PowerPoint 演示文稿</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user</cp:lastModifiedBy>
  <cp:revision>3</cp:revision>
  <dcterms:created xsi:type="dcterms:W3CDTF">2024-04-10T08:40:44Z</dcterms:created>
  <dcterms:modified xsi:type="dcterms:W3CDTF">2024-04-10T08:41:22Z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21926FC242494F98BE1CCAE9BC1725BD_13</vt:lpwstr>
  </property>
  <property fmtid="{D5CDD505-2E9C-101B-9397-08002B2CF9AE}" pid="3" name="KSOProductBuildVer">
    <vt:lpwstr>1033-12.2.0.13489</vt:lpwstr>
  </property>
</Properties>
</file>